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58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4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9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51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4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1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08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15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3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8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AF2CB-2B41-48F5-9227-7DE627D55036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D9F23-9612-4C9D-BBD5-CA53C428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762000" y="2362200"/>
            <a:ext cx="5334000" cy="3810000"/>
          </a:xfrm>
        </p:spPr>
        <p:txBody>
          <a:bodyPr/>
          <a:lstStyle/>
          <a:p>
            <a:pPr algn="l"/>
            <a:endParaRPr lang="en-US" dirty="0"/>
          </a:p>
        </p:txBody>
      </p:sp>
      <p:pic>
        <p:nvPicPr>
          <p:cNvPr id="1036" name="Picture 12" descr="C:\Users\dwilliams2\AppData\Local\Microsoft\Windows\Temporary Internet Files\Content.IE5\WGVGCCAF\MC90043810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8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dwilliams2\AppData\Local\Microsoft\Windows\Temporary Internet Files\Content.IE5\ES5BI6NL\MP90040751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4536"/>
            <a:ext cx="6858000" cy="259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631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Williams</dc:creator>
  <cp:lastModifiedBy>Deborah Williams</cp:lastModifiedBy>
  <cp:revision>3</cp:revision>
  <dcterms:created xsi:type="dcterms:W3CDTF">2012-10-04T01:17:38Z</dcterms:created>
  <dcterms:modified xsi:type="dcterms:W3CDTF">2012-10-04T01:34:59Z</dcterms:modified>
</cp:coreProperties>
</file>